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736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D1F44-F553-451B-8F13-852FC756ED1A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6331D-7B47-48E4-9E1E-556FB6DE5F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24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Slide Image Placeholder 1">
            <a:extLst>
              <a:ext uri="{FF2B5EF4-FFF2-40B4-BE49-F238E27FC236}">
                <a16:creationId xmlns:a16="http://schemas.microsoft.com/office/drawing/2014/main" id="{F5E52F1B-D2F6-1EF1-48BD-48F53637B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0275" name="Notes Placeholder 2">
            <a:extLst>
              <a:ext uri="{FF2B5EF4-FFF2-40B4-BE49-F238E27FC236}">
                <a16:creationId xmlns:a16="http://schemas.microsoft.com/office/drawing/2014/main" id="{8091B794-4F6B-6AF3-9E0A-7920AB7A4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35431-53F7-C932-B96D-DD0937ECD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460EBE-1D66-49B6-AF5A-85B92969AE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C39C-7ABC-BCA7-08AF-200E08DDA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0327E-EAC9-090B-AF51-38760DAD4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B54E3-0612-74C4-77A7-71650EAC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09A29-914C-1F78-4B73-974CBF2F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97A6D-FBB0-1C53-3BCC-302DD992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00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B2D51-E193-77CF-BA0A-7BE66B752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1D458D-FFB0-78C6-C6A8-64480F633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03308-9D2A-22B4-CE10-9DAAC1C5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06369-00E2-6799-EB02-5E331E19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1A8AE-F886-EA5C-710A-08E47C16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97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0A7D5-5823-44D0-3E61-0EC52AF78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66B26-6275-C194-6C58-E2E61A6E6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6EDCD-7EB4-0A19-0A2A-59E32264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E3425-6DEE-75AA-E90C-FFD20E2A0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B8A10-7FFF-6061-4D8F-8167F8F1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96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72A9A-9304-8705-4C30-41FCEA36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1FBF8-EF20-0880-21C2-32902B568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E4D3D-B098-416E-A100-9C6D510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5633B-C33F-FA48-135F-68579BA8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CE090-85E2-D76B-D9DE-BD807248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68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B920-841C-25B8-F16A-9BE5291B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439F0-5855-888E-E7C4-C5504097E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529E3-957A-EDDA-B6A3-25BD903C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56D47-D00E-0403-780E-08F488DF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01C2-A5D7-6DB6-7A00-708A90B6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682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86AF-9790-4D9F-5151-5CC8EBB9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DB3CD-CD0B-8BFB-E146-38F98CD20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9D750-446C-F638-630A-308D65DDD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45DC2-0452-98AA-95B6-EC924AD27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EA092-1069-9C21-0282-90381A61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AC591-2B0C-2E2C-9B12-76BF2956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43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4BCA7-8549-99B8-A032-F96407EF1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2B2C1-4C76-C30D-9220-F8DEEAF01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6F487-B5E6-2525-3383-CAB46888E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68D45-61F3-2580-DE07-D82066A90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060068-F9B2-F7B0-EAE6-E1944FAD2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1DCADB-CE65-47E3-EEF1-614A10AC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422DFC-BA95-9EE1-392D-A69F6B2A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C5762E-ED49-9C6D-B388-000DFBE7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91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E56F4-5A8C-FE0C-3678-286E3988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B576B-5D01-88B2-314E-BDC74E5F1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14072-9B55-6674-72B9-44962054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E61BC-7F3A-8319-65C9-FFEA54CA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529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9A0AF-FCD0-8491-D18D-FAE170296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2B5607-E630-FD09-BEA5-BEA86E09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2F1EA-9A04-CEA7-C935-F6B905373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531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BFC77-DBD9-6D89-AACE-1CF33F7E8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C3957-11C3-0D2F-F5F6-A6BC2D9AF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BA893-730D-1483-EEC2-1D91BA8E0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D0E95-0370-CC86-4537-119F8A9A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8CBC9-FE4B-F32A-60A9-3F5333A6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5D272-3C66-38BD-9213-F121666F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41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6512F-79AA-28A0-6242-B6C86597B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3505A9-9BB6-767F-C193-5557D4B65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E7D45-2579-7E03-49D7-9540463FE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79148-3355-D84B-FAB3-E195C361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C0901-9233-64C1-3E45-A47E781DF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CD84B-5A20-C768-7F50-A9840B4E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74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F833AD-0C48-F7EA-2679-36A01BC03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7CE15-1302-26AB-62A3-C01F1BFE2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A4A8E-08E0-2327-DA13-B1EEF77DB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4F1ED4-0C43-428D-9033-974E44DE7B78}" type="datetimeFigureOut">
              <a:rPr lang="en-IN" smtClean="0"/>
              <a:t>17-07-2024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4483D-96DC-B2DB-1A43-A78DDBD72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A603E-9775-9791-C6E2-95BA796E6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26A42B-AA3E-4CEF-B37E-9BAF2180CB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920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40FE2508-2643-B346-AFDF-F17C9A9220ED}"/>
              </a:ext>
            </a:extLst>
          </p:cNvPr>
          <p:cNvSpPr txBox="1"/>
          <p:nvPr/>
        </p:nvSpPr>
        <p:spPr>
          <a:xfrm>
            <a:off x="551384" y="4151449"/>
            <a:ext cx="352742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JOTHYDEV KESAVADEV</a:t>
            </a:r>
            <a:b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</a:b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MD,FRCP(London, </a:t>
            </a:r>
            <a:r>
              <a:rPr kumimoji="0" lang="en-US" sz="1800" b="1" i="0" u="none" strike="noStrike" kern="0" cap="none" spc="0" normalizeH="0" baseline="0" noProof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Glasg,Edin</a:t>
            </a: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), FACP,FACE,FRSSDI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211C0A-3D3B-2790-2653-C95438BD9DBE}"/>
              </a:ext>
            </a:extLst>
          </p:cNvPr>
          <p:cNvSpPr txBox="1"/>
          <p:nvPr/>
        </p:nvSpPr>
        <p:spPr>
          <a:xfrm>
            <a:off x="4285181" y="1349395"/>
            <a:ext cx="7272808" cy="50013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marR="0" lvl="1" indent="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N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Arial"/>
              <a:sym typeface="Arial"/>
            </a:endParaRPr>
          </a:p>
          <a:p>
            <a:pPr marL="342900" marR="0" lvl="1" indent="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Verdana"/>
                <a:cs typeface="Verdana" panose="020B0604030504040204" pitchFamily="34" charset="0"/>
                <a:sym typeface="Arial"/>
              </a:rPr>
              <a:t>Chairman, Jothydev’s Diabetes Research Centers, Trivandrum, Kochi,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Verdana"/>
                <a:cs typeface="Verdana" panose="020B0604030504040204" pitchFamily="34" charset="0"/>
                <a:sym typeface="Arial"/>
              </a:rPr>
              <a:t>Attingal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Verdana"/>
                <a:cs typeface="Verdana" panose="020B0604030504040204" pitchFamily="34" charset="0"/>
                <a:sym typeface="Arial"/>
              </a:rPr>
              <a:t>,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Verdana"/>
                <a:cs typeface="Verdana" panose="020B0604030504040204" pitchFamily="34" charset="0"/>
                <a:sym typeface="Arial"/>
              </a:rPr>
              <a:t>Haripad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Verdana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Executive Committee member RSSDI and AIAARO</a:t>
            </a: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Verdana"/>
                <a:cs typeface="Verdana" panose="020B0604030504040204" pitchFamily="34" charset="0"/>
                <a:sym typeface="Arial"/>
              </a:rPr>
              <a:t>National President, Diabetes Technology Trust of India</a:t>
            </a: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Verdana"/>
              <a:cs typeface="Verdana" panose="020B0604030504040204" pitchFamily="34" charset="0"/>
              <a:sym typeface="Arial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Organizing Chairperson: JPEF Annual Conventions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Verdana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Managing Trustee, P.Kesavadev Trust –engaged in charity and literary activities 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Editor in Chief, International Journal of Diabetes and Technology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1" indent="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Conducts monthly diabetes education via 2 YouTube channels.(jothydev, kesavadev trust)</a:t>
            </a:r>
            <a:b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</a:b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Publishes a monthly internet based free diabetes newsletter for the past 15 years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1" indent="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N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IN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More than 300 publications in indexed scientific journals and chapters in textbooks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Pioneer in cost effective treatment of diabetes with use of telemedicine and technology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1" indent="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IN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Verdana"/>
                <a:cs typeface="Verdana" panose="020B0604030504040204" pitchFamily="34" charset="0"/>
                <a:sym typeface="Arial"/>
              </a:rPr>
              <a:t>JDC is an IDF recognized Centre of Excellence in Diabetes Care and Centre of Education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Verdana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IN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JDC is accredited for RSSDI certified course in diabetology for doctors</a:t>
            </a:r>
          </a:p>
          <a:p>
            <a:pPr marL="471170" marR="0" lvl="1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342900" marR="0" lvl="1" indent="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8270" marR="0" lvl="0" indent="-128270" algn="l" defTabSz="514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A person in a suit and tie&#10;&#10;Description automatically generated">
            <a:extLst>
              <a:ext uri="{FF2B5EF4-FFF2-40B4-BE49-F238E27FC236}">
                <a16:creationId xmlns:a16="http://schemas.microsoft.com/office/drawing/2014/main" id="{7E025D14-A4E5-09CD-1B3C-4FBBFB0009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40"/>
          <a:stretch/>
        </p:blipFill>
        <p:spPr>
          <a:xfrm>
            <a:off x="885198" y="1475737"/>
            <a:ext cx="2987414" cy="25045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Verdana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JOTHYDEV KESAVADEV</dc:creator>
  <cp:lastModifiedBy>JOTHYDEV KESAVADEV</cp:lastModifiedBy>
  <cp:revision>1</cp:revision>
  <dcterms:created xsi:type="dcterms:W3CDTF">2024-07-17T14:16:43Z</dcterms:created>
  <dcterms:modified xsi:type="dcterms:W3CDTF">2024-07-17T14:17:10Z</dcterms:modified>
</cp:coreProperties>
</file>